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3"/>
  </p:handoutMasterIdLst>
  <p:sldIdLst>
    <p:sldId id="256" r:id="rId2"/>
  </p:sldIdLst>
  <p:sldSz cx="10058400" cy="7772400"/>
  <p:notesSz cx="6858000" cy="9144000"/>
  <p:defaultTextStyle>
    <a:defPPr>
      <a:defRPr lang="en-US"/>
    </a:defPPr>
    <a:lvl1pPr marL="0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509412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8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BE0035"/>
    <a:srgbClr val="B902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66"/>
    <p:restoredTop sz="94709"/>
  </p:normalViewPr>
  <p:slideViewPr>
    <p:cSldViewPr snapToGrid="0" snapToObjects="1">
      <p:cViewPr>
        <p:scale>
          <a:sx n="164" d="100"/>
          <a:sy n="164" d="100"/>
        </p:scale>
        <p:origin x="512" y="144"/>
      </p:cViewPr>
      <p:guideLst>
        <p:guide orient="horz" pos="2448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97" d="100"/>
          <a:sy n="97" d="100"/>
        </p:scale>
        <p:origin x="4328" y="20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A1456A3-3EE2-0E4D-96B6-AB9C7A68E76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8D4E52-B5B7-504C-A44B-536FC95D240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B6F24E-FA54-014C-BF3E-0C2C723CB54B}" type="datetimeFigureOut">
              <a:rPr lang="en-US" smtClean="0"/>
              <a:t>2/11/22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0D82A4-6E8A-214A-AF04-6F73BB63443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5B097D-EA77-3E4D-831E-C4C3D3EDAD8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318E8E-37C3-944F-80E5-73F6FE5526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9338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 hasCustomPrompt="1"/>
          </p:nvPr>
        </p:nvSpPr>
        <p:spPr>
          <a:xfrm>
            <a:off x="502920" y="2777411"/>
            <a:ext cx="9052560" cy="1295400"/>
          </a:xfrm>
        </p:spPr>
        <p:txBody>
          <a:bodyPr/>
          <a:lstStyle/>
          <a:p>
            <a:r>
              <a:rPr lang="en-US" dirty="0"/>
              <a:t>Click to edit name</a:t>
            </a:r>
          </a:p>
        </p:txBody>
      </p:sp>
    </p:spTree>
    <p:extLst>
      <p:ext uri="{BB962C8B-B14F-4D97-AF65-F5344CB8AC3E}">
        <p14:creationId xmlns:p14="http://schemas.microsoft.com/office/powerpoint/2010/main" val="1211548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311256"/>
            <a:ext cx="9052560" cy="1295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1648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509412" rtl="0" eaLnBrk="1" latinLnBrk="0" hangingPunct="1">
        <a:spcBef>
          <a:spcPct val="0"/>
        </a:spcBef>
        <a:buNone/>
        <a:defRPr sz="4900" b="1" i="0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82059" indent="-382059" algn="l" defTabSz="509412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509412" rtl="0" eaLnBrk="1" latinLnBrk="0" hangingPunct="1">
        <a:spcBef>
          <a:spcPct val="20000"/>
        </a:spcBef>
        <a:buFont typeface="Arial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509412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509412" rtl="0" eaLnBrk="1" latinLnBrk="0" hangingPunct="1">
        <a:spcBef>
          <a:spcPct val="20000"/>
        </a:spcBef>
        <a:buFont typeface="Arial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509412" rtl="0" eaLnBrk="1" latinLnBrk="0" hangingPunct="1">
        <a:spcBef>
          <a:spcPct val="20000"/>
        </a:spcBef>
        <a:buFont typeface="Arial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509412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509412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509412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509412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5094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7507" y="2681039"/>
            <a:ext cx="8549640" cy="1666028"/>
          </a:xfrm>
        </p:spPr>
        <p:txBody>
          <a:bodyPr/>
          <a:lstStyle/>
          <a:p>
            <a:r>
              <a:rPr lang="en-US" dirty="0">
                <a:solidFill>
                  <a:srgbClr val="BE0035"/>
                </a:solidFill>
              </a:rPr>
              <a:t>[Group Leader Name]</a:t>
            </a:r>
          </a:p>
        </p:txBody>
      </p:sp>
      <p:sp>
        <p:nvSpPr>
          <p:cNvPr id="3" name="Title 10"/>
          <p:cNvSpPr txBox="1">
            <a:spLocks/>
          </p:cNvSpPr>
          <p:nvPr/>
        </p:nvSpPr>
        <p:spPr>
          <a:xfrm>
            <a:off x="2545237" y="6089715"/>
            <a:ext cx="2139885" cy="461913"/>
          </a:xfrm>
          <a:prstGeom prst="rect">
            <a:avLst/>
          </a:prstGeom>
        </p:spPr>
        <p:txBody>
          <a:bodyPr vert="horz" lIns="101882" tIns="50941" rIns="101882" bIns="50941" rtlCol="0" anchor="t">
            <a:noAutofit/>
          </a:bodyPr>
          <a:lstStyle>
            <a:lvl1pPr algn="ctr" defTabSz="509412" rtl="0" eaLnBrk="1" latinLnBrk="0" hangingPunct="1">
              <a:spcBef>
                <a:spcPct val="0"/>
              </a:spcBef>
              <a:buNone/>
              <a:defRPr sz="4900" b="1" i="0" kern="1200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US" sz="900" b="0" dirty="0">
                <a:solidFill>
                  <a:schemeClr val="bg1">
                    <a:lumMod val="65000"/>
                  </a:schemeClr>
                </a:solidFill>
              </a:rPr>
              <a:t>[Name of Group Rep, Title]</a:t>
            </a:r>
          </a:p>
        </p:txBody>
      </p:sp>
      <p:sp>
        <p:nvSpPr>
          <p:cNvPr id="4" name="Text Placeholder 6"/>
          <p:cNvSpPr txBox="1">
            <a:spLocks/>
          </p:cNvSpPr>
          <p:nvPr/>
        </p:nvSpPr>
        <p:spPr>
          <a:xfrm>
            <a:off x="1009403" y="4335890"/>
            <a:ext cx="8039594" cy="1160059"/>
          </a:xfrm>
          <a:prstGeom prst="rect">
            <a:avLst/>
          </a:prstGeom>
        </p:spPr>
        <p:txBody>
          <a:bodyPr vert="horz"/>
          <a:lstStyle>
            <a:lvl1pPr marL="0" indent="0" algn="ctr" defTabSz="509412" rtl="0" eaLnBrk="1" latinLnBrk="0" hangingPunct="1">
              <a:spcBef>
                <a:spcPct val="20000"/>
              </a:spcBef>
              <a:buFont typeface="Arial"/>
              <a:buNone/>
              <a:defRPr sz="2400" kern="1200" baseline="0">
                <a:solidFill>
                  <a:srgbClr val="B90234"/>
                </a:solidFill>
                <a:latin typeface="+mn-lt"/>
                <a:ea typeface="+mn-ea"/>
                <a:cs typeface="+mn-cs"/>
              </a:defRPr>
            </a:lvl1pPr>
            <a:lvl2pPr marL="827795" indent="-318383" algn="l" defTabSz="509412" rtl="0" eaLnBrk="1" latinLnBrk="0" hangingPunct="1">
              <a:spcBef>
                <a:spcPct val="20000"/>
              </a:spcBef>
              <a:buFont typeface="Arial"/>
              <a:buChar char="–"/>
              <a:defRPr sz="3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73531" indent="-254706" algn="l" defTabSz="509412" rtl="0" eaLnBrk="1" latinLnBrk="0" hangingPunct="1">
              <a:spcBef>
                <a:spcPct val="20000"/>
              </a:spcBef>
              <a:buFont typeface="Arial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82943" indent="-254706" algn="l" defTabSz="509412" rtl="0" eaLnBrk="1" latinLnBrk="0" hangingPunct="1">
              <a:spcBef>
                <a:spcPct val="20000"/>
              </a:spcBef>
              <a:buFont typeface="Arial"/>
              <a:buChar char="–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92355" indent="-254706" algn="l" defTabSz="509412" rtl="0" eaLnBrk="1" latinLnBrk="0" hangingPunct="1">
              <a:spcBef>
                <a:spcPct val="20000"/>
              </a:spcBef>
              <a:buFont typeface="Arial"/>
              <a:buChar char="»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01767" indent="-254706" algn="l" defTabSz="509412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11180" indent="-254706" algn="l" defTabSz="509412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20592" indent="-254706" algn="l" defTabSz="509412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30004" indent="-254706" algn="l" defTabSz="509412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i="1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[THEIR] COMMITMENT, DEDICATION, </a:t>
            </a:r>
            <a:br>
              <a:rPr lang="en-US" sz="1600" i="1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i="1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SERVICE, AND BADGER SPIRIT WITH </a:t>
            </a:r>
            <a:br>
              <a:rPr lang="en-US" sz="1600" i="1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WAA: [GROUP NAME]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5D72449-50A5-0047-8745-6A717159D08D}"/>
              </a:ext>
            </a:extLst>
          </p:cNvPr>
          <p:cNvSpPr txBox="1"/>
          <p:nvPr/>
        </p:nvSpPr>
        <p:spPr>
          <a:xfrm>
            <a:off x="1484416" y="760021"/>
            <a:ext cx="1847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itle 10">
            <a:extLst>
              <a:ext uri="{FF2B5EF4-FFF2-40B4-BE49-F238E27FC236}">
                <a16:creationId xmlns:a16="http://schemas.microsoft.com/office/drawing/2014/main" id="{775A021B-0D8F-A044-A0B5-D774A48BE7C1}"/>
              </a:ext>
            </a:extLst>
          </p:cNvPr>
          <p:cNvSpPr txBox="1">
            <a:spLocks/>
          </p:cNvSpPr>
          <p:nvPr/>
        </p:nvSpPr>
        <p:spPr>
          <a:xfrm>
            <a:off x="5354426" y="6089715"/>
            <a:ext cx="2139885" cy="461913"/>
          </a:xfrm>
          <a:prstGeom prst="rect">
            <a:avLst/>
          </a:prstGeom>
        </p:spPr>
        <p:txBody>
          <a:bodyPr vert="horz" lIns="101882" tIns="50941" rIns="101882" bIns="50941" rtlCol="0" anchor="t">
            <a:noAutofit/>
          </a:bodyPr>
          <a:lstStyle>
            <a:lvl1pPr algn="ctr" defTabSz="509412" rtl="0" eaLnBrk="1" latinLnBrk="0" hangingPunct="1">
              <a:spcBef>
                <a:spcPct val="0"/>
              </a:spcBef>
              <a:buNone/>
              <a:defRPr sz="4900" b="1" i="0" kern="1200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US" sz="900" b="0" dirty="0">
                <a:solidFill>
                  <a:schemeClr val="bg1">
                    <a:lumMod val="65000"/>
                  </a:schemeClr>
                </a:solidFill>
              </a:rPr>
              <a:t>[Name of Group Rep, Title]</a:t>
            </a:r>
          </a:p>
        </p:txBody>
      </p:sp>
    </p:spTree>
    <p:extLst>
      <p:ext uri="{BB962C8B-B14F-4D97-AF65-F5344CB8AC3E}">
        <p14:creationId xmlns:p14="http://schemas.microsoft.com/office/powerpoint/2010/main" val="34893524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44</Words>
  <Application>Microsoft Macintosh PowerPoint</Application>
  <PresentationFormat>Custom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[Group Leader Name]</vt:lpstr>
    </vt:vector>
  </TitlesOfParts>
  <Company>WFAA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Christie Evenson</dc:creator>
  <cp:lastModifiedBy>Katie Sandheinrich</cp:lastModifiedBy>
  <cp:revision>8</cp:revision>
  <dcterms:created xsi:type="dcterms:W3CDTF">2016-01-19T17:17:45Z</dcterms:created>
  <dcterms:modified xsi:type="dcterms:W3CDTF">2022-02-11T21:21:43Z</dcterms:modified>
</cp:coreProperties>
</file>